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8" r:id="rId6"/>
    <p:sldMasterId id="2147483678" r:id="rId7"/>
    <p:sldMasterId id="2147483742" r:id="rId8"/>
  </p:sldMasterIdLst>
  <p:notesMasterIdLst>
    <p:notesMasterId r:id="rId55"/>
  </p:notesMasterIdLst>
  <p:sldIdLst>
    <p:sldId id="271" r:id="rId9"/>
    <p:sldId id="257" r:id="rId10"/>
    <p:sldId id="258" r:id="rId11"/>
    <p:sldId id="297" r:id="rId12"/>
    <p:sldId id="298" r:id="rId13"/>
    <p:sldId id="259" r:id="rId14"/>
    <p:sldId id="284" r:id="rId15"/>
    <p:sldId id="299" r:id="rId16"/>
    <p:sldId id="256" r:id="rId17"/>
    <p:sldId id="262" r:id="rId18"/>
    <p:sldId id="300" r:id="rId19"/>
    <p:sldId id="301" r:id="rId20"/>
    <p:sldId id="265" r:id="rId21"/>
    <p:sldId id="302" r:id="rId22"/>
    <p:sldId id="303" r:id="rId23"/>
    <p:sldId id="306" r:id="rId24"/>
    <p:sldId id="305" r:id="rId25"/>
    <p:sldId id="304" r:id="rId26"/>
    <p:sldId id="268" r:id="rId27"/>
    <p:sldId id="307" r:id="rId28"/>
    <p:sldId id="309" r:id="rId29"/>
    <p:sldId id="273" r:id="rId30"/>
    <p:sldId id="308" r:id="rId31"/>
    <p:sldId id="310" r:id="rId32"/>
    <p:sldId id="311" r:id="rId33"/>
    <p:sldId id="274" r:id="rId34"/>
    <p:sldId id="315" r:id="rId35"/>
    <p:sldId id="312" r:id="rId36"/>
    <p:sldId id="313" r:id="rId37"/>
    <p:sldId id="314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275" r:id="rId48"/>
    <p:sldId id="325" r:id="rId49"/>
    <p:sldId id="326" r:id="rId50"/>
    <p:sldId id="327" r:id="rId51"/>
    <p:sldId id="328" r:id="rId52"/>
    <p:sldId id="329" r:id="rId53"/>
    <p:sldId id="33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6F4F394-9A19-4A36-B776-8629F3211A14}">
          <p14:sldIdLst>
            <p14:sldId id="271"/>
            <p14:sldId id="257"/>
            <p14:sldId id="258"/>
            <p14:sldId id="297"/>
            <p14:sldId id="298"/>
            <p14:sldId id="259"/>
          </p14:sldIdLst>
        </p14:section>
        <p14:section name="Untitled Section" id="{2F94D652-8EDC-4361-8A75-EAD903B17903}">
          <p14:sldIdLst>
            <p14:sldId id="284"/>
            <p14:sldId id="299"/>
            <p14:sldId id="256"/>
            <p14:sldId id="262"/>
            <p14:sldId id="300"/>
            <p14:sldId id="301"/>
            <p14:sldId id="265"/>
            <p14:sldId id="302"/>
            <p14:sldId id="303"/>
            <p14:sldId id="306"/>
            <p14:sldId id="305"/>
            <p14:sldId id="304"/>
            <p14:sldId id="268"/>
            <p14:sldId id="307"/>
            <p14:sldId id="309"/>
            <p14:sldId id="273"/>
            <p14:sldId id="308"/>
            <p14:sldId id="310"/>
            <p14:sldId id="311"/>
            <p14:sldId id="274"/>
            <p14:sldId id="315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75"/>
            <p14:sldId id="325"/>
            <p14:sldId id="326"/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D42"/>
    <a:srgbClr val="0DD14A"/>
    <a:srgbClr val="0BB941"/>
    <a:srgbClr val="0AB23E"/>
    <a:srgbClr val="099936"/>
    <a:srgbClr val="74CB55"/>
    <a:srgbClr val="0D7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1" autoAdjust="0"/>
  </p:normalViewPr>
  <p:slideViewPr>
    <p:cSldViewPr>
      <p:cViewPr varScale="1">
        <p:scale>
          <a:sx n="53" d="100"/>
          <a:sy n="53" d="100"/>
        </p:scale>
        <p:origin x="13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5972-ED04-4739-A149-3C00DF62B8CF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FBFA-81E9-4F6B-8724-8F3CAB712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this point in the presentation, the presenter will go “live” on the page.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FBFA-81E9-4F6B-8724-8F3CAB7121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21A2-D624-49CB-B89F-83E67948B3B2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FD76-A474-41F1-8280-5BF1B0C85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4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1E3-DAEE-494B-A5DB-807F4645F5C1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32E5-ED43-4202-A0C6-AAEB5278E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0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D880-C38E-4F0F-8441-AA19D6335CB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C06E-E585-405D-993E-B0EA373CD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1FB5-F1F4-43F1-AA55-9A20F0BD7A4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73BD-C856-449B-A275-B0A9AB79A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B9CA-691E-4E89-9CFD-83B41FACDF8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4762-81D6-4703-BA42-7B61B3AAD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0509-55D5-45A4-A307-9AF3EFB0134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3940-AC23-4239-87E4-1CCD76001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8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5E0A-C09D-4259-86E7-CE36EE0C0193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513E-B690-4F1E-AA26-5CE04BE29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31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D459-E4EC-49C1-BD0B-D5373B8672A8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F6FB-8855-4709-98EC-D9F18FEE3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BA4-61A5-4E0E-A347-0668F618A22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E8E6-5683-433A-B6A6-BBBB7EDD8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CF15-23AF-4099-A340-DD0D90C18D8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F3C5-2FFD-4CB4-A320-6BDC7015D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771D-7092-4829-808F-3FC9622CDF94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2644-0A44-430C-A0FF-13B4B7421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017C-FE65-4534-93A2-99DC72A6AED5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EE32-16B3-4662-A529-C96833B3E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3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3952-8857-4972-A057-321880CB9541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937A-6B28-47C2-8ECD-6AA11C20B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84E7-EE44-44FA-9072-EAD1785747D5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8A84-2013-47B8-B028-26209F115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A8C5-E4A8-4E59-B6F8-DCE735C9C4D6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89B3-57E1-472F-8EEA-5F25442E2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4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5266-BAFC-4566-902E-F26C5A8CECA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F822-4020-4B7E-B3CF-FBF78E087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89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3C8B-847E-49A1-B5E1-B28D9CCF98A9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5F47-E3AE-4F32-96CD-25E3136F9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52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74D7-CAD0-4433-853B-4E7D96F4EEC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8B2-2EA5-457D-B106-94F4666F4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33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BB04-CB88-433F-9DA2-8AD632639C6B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D4B3-84AC-40CC-A344-3E8F47205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8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B078-B50F-4B26-BC29-0075438BA846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FA6B-19F5-454A-AC57-EFC782031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5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B28-8BCD-4E98-B89F-0A1DEDB8C694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2A3B-0E00-4480-8575-91C6CC07E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47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5973-A637-41FE-895D-72A35F2D05D7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EA30-1081-429E-909D-7207BE246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337E-AED7-4ED4-9058-4F6FC47227E1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E829-0264-4618-85C4-379A05659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39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49B-A842-4989-92B4-29EC37109AAF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0966-B4E9-4322-B308-D340BCD56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68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1067-0055-406B-9611-5964C8FF5DB8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2B1F-3B53-48F1-AE1E-A31C08A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AFD-4035-4820-A68A-01FD071C1D99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1253-F170-4D88-A0BC-0F0F6956A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29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5FBF-60B2-47FC-96FA-FE5EE0C179AD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E950-39C5-4B6C-AB4F-0BC3EDD6F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8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D495-FF7C-493E-BBCB-91A04DD79E05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4D71-8894-41B5-A07E-EBD3CA2D5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92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99E8-2C4D-472B-96FC-7EA4F07A6316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A83D-F9CB-48E7-85D8-48FD9990F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20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68D6-9001-4DB9-8050-AE069CDCCCCF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3F3A-C5FA-428B-8872-CCD033BE6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7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D76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D76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3DFC-39DF-4496-B17F-DCA58946B827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37DA-6B03-46D9-B673-92D47DD10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43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8F99-B6AB-4F0B-AF21-1D11385CCC19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6CB2-21ED-49B2-BFA8-C163A3F1A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7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76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D76B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C88D-08C8-4B8C-8565-38A6FD39179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78B6-9549-4740-B7C7-1734CB09F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9051-CCC0-4E5C-A079-61CAB059BBE2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EE8-085F-45D6-958B-CBDA5EECE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50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EDF7-D171-4CE3-98A8-13A8634A8D0B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8317-8C88-405D-A457-4C89ECBD1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61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9673-64DE-4C8C-83D1-3AE3331854C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C5E4-5E3B-41C0-B9EB-B309BD8C9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FACE-25E7-4A41-AD5E-2B7499DA8DE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7544-D93B-4E75-94E5-8CD4486EC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93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49DC-0532-4DB1-8F6F-74AD5EC7A01B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BA50-362F-4329-AE15-9CF5A128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92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B447-0D33-42FE-B511-C4C3516DE001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0D3E-46B9-4FBD-90DB-122DD4F63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82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FC94-C83D-4979-934B-8EBF901D51AE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4399-914C-467B-87BB-96A3D5AEB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923C-706B-4E62-B5A2-094686595429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6799-0CE5-4A15-8D9B-D7634286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2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C133-3D10-401F-B9BC-97B98CD94118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DAD0-8819-492D-BD13-9E39608A8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4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FFB0-050E-4050-93A4-6ED72E13B962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EDEC-0A4C-4C63-A6E2-6E79BE60A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6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0A7B-B8C6-454A-B08C-BEEC97836F81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5C5C-BE7A-44EC-B34C-744E35224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600200"/>
            <a:ext cx="4267200" cy="3200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ABE1-3914-4B4F-8ECE-5451C26F5692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56E0-D35E-4C4D-BA30-BAA72F980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8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E8EF8-6C66-49C8-9B91-9D43F403EA82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4BEF2-8B9B-4E33-BE21-FC68995D8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653BE-A005-4789-B4F6-2238D6FA5A3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5FF91-88F1-485C-A439-1F6478AC9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E292A-18F4-4FBA-95B1-5AF7C21005D6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E3F48-2C2B-445E-A46C-AC5E59A3E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35B61-7441-4083-8BD6-C5A0FF6C254C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8B649-AE7A-4D1A-BEDC-496DB2E5D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276600" y="457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B883CF-F651-46C2-B301-CCE128239CEA}" type="datetimeFigureOut">
              <a:rPr lang="en-US"/>
              <a:pPr>
                <a:defRPr/>
              </a:pPr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D76B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75500-97E6-4305-8365-E17FA0C41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76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76B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76B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76B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76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Welcome!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27432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" y="19210"/>
            <a:ext cx="2999654" cy="1333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206500"/>
            <a:ext cx="5867400" cy="1884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251299"/>
            <a:ext cx="58293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Connecting on LinkedIn:</a:t>
            </a:r>
          </a:p>
          <a:p>
            <a:pPr algn="ctr"/>
            <a:r>
              <a:rPr lang="en-US" sz="4000" dirty="0" smtClean="0"/>
              <a:t>A Beginner’s Guide</a:t>
            </a:r>
          </a:p>
          <a:p>
            <a:pPr algn="ctr"/>
            <a:r>
              <a:rPr lang="en-US" sz="2800" dirty="0" smtClean="0"/>
              <a:t>Military Family Employment Advocacy Program</a:t>
            </a:r>
          </a:p>
          <a:p>
            <a:pPr algn="ctr"/>
            <a:r>
              <a:rPr lang="en-US" sz="2800" dirty="0" err="1" smtClean="0"/>
              <a:t>CareerSource</a:t>
            </a:r>
            <a:r>
              <a:rPr lang="en-US" sz="2800" dirty="0" smtClean="0"/>
              <a:t> Okaloosa Walton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" y="92837"/>
            <a:ext cx="3127248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Sign up—It’s FREE!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27432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7300"/>
            <a:ext cx="8586469" cy="53665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894"/>
            <a:ext cx="2743200" cy="11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NOT SPAM!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27432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850"/>
            <a:ext cx="8312148" cy="5195093"/>
          </a:xfrm>
        </p:spPr>
      </p:pic>
      <p:sp>
        <p:nvSpPr>
          <p:cNvPr id="7" name="Multiply 6"/>
          <p:cNvSpPr/>
          <p:nvPr/>
        </p:nvSpPr>
        <p:spPr>
          <a:xfrm>
            <a:off x="2998787" y="2362200"/>
            <a:ext cx="3429000" cy="2590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Turning off Broadcast Settings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80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Broadcast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848600" cy="48768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Edit your Broadcast Settings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Hover over the small picture of yourself in the right corner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Select “Privacy &amp; Settings”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Select “Turn on/off your activity broadcasts” under Privacy Controls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Keep broadcasts off until profile is complete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Broadcast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6182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Part 1: Your Basic Profile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59950"/>
            <a:ext cx="8077200" cy="5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Allow Connections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36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Part 1: Your Basic Profile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382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Name and Headline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36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and Headline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153400" cy="4953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Your name: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Keep it simple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your professional name. 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Nicknames and/or maiden name in </a:t>
            </a:r>
            <a:r>
              <a:rPr lang="en-US" sz="3200" dirty="0" smtClean="0">
                <a:solidFill>
                  <a:schemeClr val="bg1"/>
                </a:solidFill>
              </a:rPr>
              <a:t>()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Credentials after name </a:t>
            </a:r>
            <a:r>
              <a:rPr lang="en-US" sz="3200" dirty="0" smtClean="0">
                <a:solidFill>
                  <a:schemeClr val="bg1"/>
                </a:solidFill>
              </a:rPr>
              <a:t>if relevant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Example: RN, CPA, PhD, MSW</a:t>
            </a:r>
            <a:endParaRPr lang="en-US" dirty="0">
              <a:solidFill>
                <a:schemeClr val="bg1"/>
              </a:solidFill>
            </a:endParaRPr>
          </a:p>
          <a:p>
            <a:pPr lvl="2" algn="l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081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9700"/>
            <a:ext cx="2743200" cy="1460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Today’s Objectives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Why you should be using LinkedIn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Creating your profile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Making Connections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Job Searching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Being Discovered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" y="92837"/>
            <a:ext cx="3127248" cy="13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and Headline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153400" cy="4953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Headline (120 characters)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Use career-minded key words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Appears on: Search Results, Connection Invitations, Employee Listings, Company Pages, and Messages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Make yourself memorable…in a good way</a:t>
            </a:r>
            <a:endParaRPr lang="en-US" dirty="0">
              <a:solidFill>
                <a:schemeClr val="bg1"/>
              </a:solidFill>
            </a:endParaRPr>
          </a:p>
          <a:p>
            <a:pPr lvl="2" algn="l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 and Headline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153400" cy="49530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state that you are “unemployed.”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can make you look </a:t>
            </a:r>
            <a:r>
              <a:rPr lang="en-US" dirty="0" smtClean="0">
                <a:solidFill>
                  <a:schemeClr val="bg1"/>
                </a:solidFill>
              </a:rPr>
              <a:t>desperate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Don’t just list your job title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 highlight your previous achievements and future value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Match your employment goal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Creative headlines are good, BUT be sure it’s not misread or misinterpreted </a:t>
            </a:r>
            <a:endParaRPr lang="en-US" dirty="0">
              <a:solidFill>
                <a:schemeClr val="bg1"/>
              </a:solidFill>
            </a:endParaRPr>
          </a:p>
          <a:p>
            <a:pPr lvl="2" algn="l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Headlines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1335087"/>
            <a:ext cx="7886700" cy="49895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600" dirty="0">
                <a:latin typeface="Book Antiqua" pitchFamily="18" charset="0"/>
              </a:rPr>
              <a:t>Writer, editor, </a:t>
            </a:r>
            <a:r>
              <a:rPr lang="en-US" sz="2600" dirty="0" smtClean="0">
                <a:latin typeface="Book Antiqua" pitchFamily="18" charset="0"/>
              </a:rPr>
              <a:t>illustrator</a:t>
            </a:r>
          </a:p>
          <a:p>
            <a:pPr marL="0" indent="0">
              <a:buNone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Book Antiqua" pitchFamily="18" charset="0"/>
              </a:rPr>
              <a:t>Executive Coach | Leadership Development | Business Performance Coaching | Business Communications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Book Antiqua" pitchFamily="18" charset="0"/>
              </a:rPr>
              <a:t>Executive Recruiter Specializing in Online </a:t>
            </a:r>
            <a:r>
              <a:rPr lang="en-US" sz="2600" dirty="0" smtClean="0">
                <a:latin typeface="Book Antiqua" pitchFamily="18" charset="0"/>
              </a:rPr>
              <a:t>Media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Book Antiqua" pitchFamily="18" charset="0"/>
              </a:rPr>
              <a:t>20+ years of experience helping marketers meet their demand generation goals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Book Antiq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25908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Bad Headlines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1335087"/>
            <a:ext cx="7886700" cy="49895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Killer Video Game Programmer</a:t>
            </a:r>
          </a:p>
          <a:p>
            <a:pPr marL="0" indent="0">
              <a:buNone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Tax Shredding CPA for SEO</a:t>
            </a: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Book Antiqua" pitchFamily="18" charset="0"/>
              </a:rPr>
              <a:t>The itch on your back you can't quite reach to scratch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The Coolest Guy in Nashville…Google it to see for yourself</a:t>
            </a:r>
          </a:p>
          <a:p>
            <a:pPr marL="0" indent="0">
              <a:buNone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Ninja anything…</a:t>
            </a:r>
            <a:endParaRPr lang="en-US" dirty="0">
              <a:latin typeface="Book Antiqu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25908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Profile Picture and </a:t>
            </a:r>
          </a:p>
          <a:p>
            <a:r>
              <a:rPr lang="en-US" sz="4400" dirty="0" smtClean="0"/>
              <a:t>URL Customization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40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Profile Picture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need a profile picture? YES!</a:t>
            </a:r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Use professional looking headshot</a:t>
            </a:r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picture should be appropriate for your profession and audience</a:t>
            </a:r>
          </a:p>
          <a:p>
            <a:endParaRPr lang="en-US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People remember faces better than names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3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Bad Profile Pictures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636" y="152400"/>
            <a:ext cx="2819400" cy="1055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" y="-1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6" y="1524000"/>
            <a:ext cx="1771897" cy="2343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56" y="1524000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39" y="1676400"/>
            <a:ext cx="1842541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27" y="4257790"/>
            <a:ext cx="1978830" cy="1990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257790"/>
            <a:ext cx="2043227" cy="20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Good Profile Pictures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636" y="152400"/>
            <a:ext cx="2819400" cy="1055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" y="-1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2354072"/>
            <a:ext cx="2382982" cy="2446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72" y="1600200"/>
            <a:ext cx="2629150" cy="39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URL Customization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customize your URL?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Easier to find you on LinkedIn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Use first and last name if possible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Provides continuity between social media accounts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848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URL Customization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Customize URL: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Hover over the word “profile” across the top bar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Select “edit profile” 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You will see a URL next to your name. Move </a:t>
            </a:r>
            <a:r>
              <a:rPr lang="en-US" sz="3200" dirty="0"/>
              <a:t>your cursor over the link and click the </a:t>
            </a:r>
            <a:r>
              <a:rPr lang="en-US" sz="3200" i="1" dirty="0"/>
              <a:t>Settings</a:t>
            </a:r>
            <a:r>
              <a:rPr lang="en-US" sz="3200" dirty="0"/>
              <a:t> icon next to it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081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486400" cy="4572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Social Media and Job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According to 2014 biginterview.com:</a:t>
            </a:r>
          </a:p>
          <a:p>
            <a:pPr lvl="1"/>
            <a:r>
              <a:rPr lang="en-US" sz="3200" dirty="0" smtClean="0"/>
              <a:t>“The majority of hiring companies rely on social media for finding and researching job </a:t>
            </a:r>
            <a:r>
              <a:rPr lang="en-US" sz="3200" u="sng" dirty="0" smtClean="0"/>
              <a:t>candidates…recruitment platform </a:t>
            </a:r>
            <a:r>
              <a:rPr lang="en-US" sz="3200" i="1" u="sng" dirty="0" err="1" smtClean="0"/>
              <a:t>Jobvite</a:t>
            </a:r>
            <a:r>
              <a:rPr lang="en-US" sz="3200" u="sng" dirty="0" smtClean="0"/>
              <a:t> found that 94% of U.S. companies perform social recruiting</a:t>
            </a:r>
            <a:r>
              <a:rPr lang="en-US" sz="3200" dirty="0" smtClean="0"/>
              <a:t>.”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2667000" cy="12954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7" y="17780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URL Customization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Customize URL (continued):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Under </a:t>
            </a:r>
            <a:r>
              <a:rPr lang="en-US" sz="3200" dirty="0"/>
              <a:t>the </a:t>
            </a:r>
            <a:r>
              <a:rPr lang="en-US" sz="3200" i="1" dirty="0"/>
              <a:t>Your public profile URL</a:t>
            </a:r>
            <a:r>
              <a:rPr lang="en-US" sz="3200" dirty="0"/>
              <a:t> section on the right, click the Edit icon next to your URL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Type the last part of your new custom URL in the text box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Click </a:t>
            </a:r>
            <a:r>
              <a:rPr lang="en-US" sz="3200" i="1" dirty="0"/>
              <a:t>Save</a:t>
            </a:r>
            <a:r>
              <a:rPr lang="en-US" sz="32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013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The Summary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81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Summary is one of the most important parts of the profile: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is your story—how are you going to tell it? Stories? Multimedia? Documents?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Don’t leave this area blank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2,000 characters—use them all!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Easy to scan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Break it up and make it easy to 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Experience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0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Experience Section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to include on this section: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Accomplishments, talents, relevant responsibilities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Industry specific terminology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Do not copy-paste from resume</a:t>
            </a:r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Upload supporting documents, videos, presentations, photos, etc.</a:t>
            </a:r>
          </a:p>
        </p:txBody>
      </p:sp>
    </p:spTree>
    <p:extLst>
      <p:ext uri="{BB962C8B-B14F-4D97-AF65-F5344CB8AC3E}">
        <p14:creationId xmlns:p14="http://schemas.microsoft.com/office/powerpoint/2010/main" val="34623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Additional Information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9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Education: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List classes if they are relevant.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list too many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Skills/Endorsements: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Endorse and list skills. Put in order of prominence</a:t>
            </a:r>
          </a:p>
          <a:p>
            <a:pPr algn="l"/>
            <a:r>
              <a:rPr lang="en-US" dirty="0"/>
              <a:t>Languages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your proficiency with each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95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Volunteer Opportunities: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List information similar to the “experience” section.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List relevant opportunities/skills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Licenses</a:t>
            </a:r>
          </a:p>
          <a:p>
            <a:pPr algn="l"/>
            <a:r>
              <a:rPr lang="en-US" dirty="0" smtClean="0"/>
              <a:t>Honors and Awards</a:t>
            </a:r>
            <a:endParaRPr lang="en-US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if this doesn’t fit within the experience it correlates with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241300"/>
            <a:ext cx="2895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2: Your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Building your network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57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Building Your Network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one, add first level connections: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Connect with people you know and like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Co-workers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School mates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Professional Connections you have met in person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Friends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Supervisors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Former Professors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875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486400" cy="4572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Social Media and Job 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Continued</a:t>
            </a:r>
          </a:p>
          <a:p>
            <a:pPr lvl="1"/>
            <a:r>
              <a:rPr lang="en-US" sz="3600" dirty="0">
                <a:solidFill>
                  <a:prstClr val="white"/>
                </a:solidFill>
              </a:rPr>
              <a:t>“And where is social recruiting happening? Most of it is going down on </a:t>
            </a:r>
            <a:r>
              <a:rPr lang="en-US" sz="3600" u="sng" dirty="0">
                <a:solidFill>
                  <a:prstClr val="white"/>
                </a:solidFill>
              </a:rPr>
              <a:t>LinkedIn—94% of the </a:t>
            </a:r>
            <a:r>
              <a:rPr lang="en-US" sz="3600" i="1" u="sng" dirty="0" err="1">
                <a:solidFill>
                  <a:prstClr val="white"/>
                </a:solidFill>
              </a:rPr>
              <a:t>Jobvite</a:t>
            </a:r>
            <a:r>
              <a:rPr lang="en-US" sz="3600" u="sng" dirty="0">
                <a:solidFill>
                  <a:prstClr val="white"/>
                </a:solidFill>
              </a:rPr>
              <a:t> survey respondents named LinkedIn as their dominant recruiting network.”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2667000" cy="12954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7" y="17780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network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967" y="152400"/>
            <a:ext cx="2667000" cy="1155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456534" cy="4207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447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Personalize your invitations to connect</a:t>
            </a:r>
          </a:p>
        </p:txBody>
      </p:sp>
    </p:spTree>
    <p:extLst>
      <p:ext uri="{BB962C8B-B14F-4D97-AF65-F5344CB8AC3E}">
        <p14:creationId xmlns:p14="http://schemas.microsoft.com/office/powerpoint/2010/main" val="14088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Building Your Network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level one connections?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Use for introductions to other people you may want to connect with: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Industry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Companies/Organizations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World-wide locations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446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Building Your Network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Two, join groups!</a:t>
            </a:r>
          </a:p>
          <a:p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There are over 1 million groups on LinkedIn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Join your school’s alumni page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A great resource for jobs, too!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Join groups within your field/interests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Participate in the group discussions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055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Building Your Network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Three, Endorse your connections!</a:t>
            </a:r>
          </a:p>
          <a:p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Endorsements are testaments to your abilities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You can arrange these in order of importance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960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network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967" y="152400"/>
            <a:ext cx="2667000" cy="1155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67788"/>
            <a:ext cx="5257800" cy="573350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Georgia" pitchFamily="18" charset="0"/>
              </a:rPr>
              <a:t>Building Your Network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2895600" cy="10668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63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575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Four, Ask for Recommendations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Ask for one personally and respectfully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Write a recommendation for someone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6039693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3: Job Searching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How to Job Search on LinkedIn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03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486400" cy="4572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Social Media and Job Searching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4" y="1512887"/>
            <a:ext cx="7412136" cy="4964113"/>
          </a:xfrm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2667000" cy="1295400"/>
          </a:xfrm>
          <a:prstGeom prst="rect">
            <a:avLst/>
          </a:prstGeom>
          <a:solidFill>
            <a:srgbClr val="0BBD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7" y="177800"/>
            <a:ext cx="299878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Why LinkedIn?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2819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" y="25400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3" y="1524000"/>
            <a:ext cx="8411914" cy="487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Why LinkedIn?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2743200" cy="978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143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Who is using LinkedIn?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47572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Over 400 million users worldwide.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70% of LinkedIn users are decision makers.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LinkedIn is currently used in over 200 countries and territories. It's available in 20 </a:t>
            </a:r>
            <a:r>
              <a:rPr lang="en-US" sz="2800" dirty="0" smtClean="0"/>
              <a:t>languages.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Average age of global users is 24-45.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56% Male, 44% Female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78% of U.S. companies using LinkedIn to recruit.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1 </a:t>
            </a:r>
            <a:r>
              <a:rPr lang="en-US" sz="2800" dirty="0"/>
              <a:t>in </a:t>
            </a:r>
            <a:r>
              <a:rPr lang="en-US" sz="2800" dirty="0" smtClean="0"/>
              <a:t>3 </a:t>
            </a:r>
            <a:r>
              <a:rPr lang="en-US" sz="2800" dirty="0"/>
              <a:t>professionals on the planet are on LinkedIn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51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Why LinkedIn?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2743200" cy="9789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288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Reasons you should be on LinkedIn: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/>
              <a:t>To be discovered by recruiters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/>
              <a:t>To network with potential employers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/>
              <a:t>Relationship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/>
              <a:t>To research and find answers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600" dirty="0"/>
          </a:p>
          <a:p>
            <a:pPr algn="ctr"/>
            <a:r>
              <a:rPr lang="en-US" sz="3600" dirty="0" smtClean="0"/>
              <a:t>Who should not be on LinkedIn?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/>
              <a:t>Anyone who is not active on the site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57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286000" y="85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Arial" charset="0"/>
              </a:rPr>
              <a:t>Part 1: Creating your 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1281"/>
            <a:ext cx="299878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1752600"/>
          </a:xfrm>
        </p:spPr>
        <p:txBody>
          <a:bodyPr/>
          <a:lstStyle/>
          <a:p>
            <a:r>
              <a:rPr lang="en-US" sz="4400" dirty="0" smtClean="0"/>
              <a:t>Steps to Creating your Basic LinkedIn Profile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F-with_dir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39094F7675F4C9472ADA00464F16E" ma:contentTypeVersion="0" ma:contentTypeDescription="Create a new document." ma:contentTypeScope="" ma:versionID="3e579aa82127e0a1e8cf92a4a9f50c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6756F01-521A-4321-89F0-0BF9A36794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8AD37-0BBB-461F-B974-F2EA87FF8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231278A-6690-4D4F-8FFC-072BB7CA892E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CSF-with_directions</Template>
  <TotalTime>1432</TotalTime>
  <Words>1065</Words>
  <Application>Microsoft Office PowerPoint</Application>
  <PresentationFormat>On-screen Show (4:3)</PresentationFormat>
  <Paragraphs>210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Book Antiqua</vt:lpstr>
      <vt:lpstr>Calibri</vt:lpstr>
      <vt:lpstr>Georgia</vt:lpstr>
      <vt:lpstr>Wingdings</vt:lpstr>
      <vt:lpstr>CSF-with_directions</vt:lpstr>
      <vt:lpstr>1_Office Theme</vt:lpstr>
      <vt:lpstr>2_Office Theme</vt:lpstr>
      <vt:lpstr>3_Office Theme</vt:lpstr>
      <vt:lpstr>4_Office Theme</vt:lpstr>
      <vt:lpstr>Welcome! </vt:lpstr>
      <vt:lpstr>Today’s Objectives</vt:lpstr>
      <vt:lpstr>Social Media and Job Searching</vt:lpstr>
      <vt:lpstr>Social Media and Job Searching</vt:lpstr>
      <vt:lpstr>Social Media and Job Searching</vt:lpstr>
      <vt:lpstr>Why LinkedIn? </vt:lpstr>
      <vt:lpstr> Why LinkedIn? </vt:lpstr>
      <vt:lpstr> Why LinkedIn? </vt:lpstr>
      <vt:lpstr>Part 1: Creating your profile</vt:lpstr>
      <vt:lpstr>Sign up—It’s FREE!</vt:lpstr>
      <vt:lpstr>DO NOT SPAM!</vt:lpstr>
      <vt:lpstr>Part 1: Creating your profile</vt:lpstr>
      <vt:lpstr>Broadcast</vt:lpstr>
      <vt:lpstr>Broadcast</vt:lpstr>
      <vt:lpstr>Part 1: Your Basic Profile</vt:lpstr>
      <vt:lpstr>Part 1: Creating your profile</vt:lpstr>
      <vt:lpstr>Part 1: Your Basic Profile</vt:lpstr>
      <vt:lpstr>Part 1: Creating your profile</vt:lpstr>
      <vt:lpstr>Name and Headline</vt:lpstr>
      <vt:lpstr>Name and Headline</vt:lpstr>
      <vt:lpstr>Name and Headline</vt:lpstr>
      <vt:lpstr>Good Headlines</vt:lpstr>
      <vt:lpstr>Bad Headlines</vt:lpstr>
      <vt:lpstr>Part 1: Creating your profile</vt:lpstr>
      <vt:lpstr>Profile Picture</vt:lpstr>
      <vt:lpstr>Examples of Bad Profile Pictures</vt:lpstr>
      <vt:lpstr>Examples of Good Profile Pictures</vt:lpstr>
      <vt:lpstr>URL Customization</vt:lpstr>
      <vt:lpstr>URL Customization</vt:lpstr>
      <vt:lpstr>URL Customization</vt:lpstr>
      <vt:lpstr>Part 1: Creating your profile</vt:lpstr>
      <vt:lpstr>The Summary</vt:lpstr>
      <vt:lpstr>Part 1: Creating your profile</vt:lpstr>
      <vt:lpstr>Experience Section</vt:lpstr>
      <vt:lpstr>Creating your profile</vt:lpstr>
      <vt:lpstr>Additional Information</vt:lpstr>
      <vt:lpstr>Additional Information</vt:lpstr>
      <vt:lpstr>Part 2: Your Connections</vt:lpstr>
      <vt:lpstr>Building Your Network</vt:lpstr>
      <vt:lpstr>Building your network</vt:lpstr>
      <vt:lpstr>Building Your Network</vt:lpstr>
      <vt:lpstr>Building Your Network</vt:lpstr>
      <vt:lpstr>Building Your Network</vt:lpstr>
      <vt:lpstr>Building your network</vt:lpstr>
      <vt:lpstr>Building Your Network</vt:lpstr>
      <vt:lpstr>Part 3: Job Searching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multiple slide templates to choose from. The ones you see are just examples. All of these meet brand standards. To add a new slide: Click on the HOME tab. Click the down arrow on the “New Slide” icon. Scroll and pick the type of slide you want to add next.</dc:title>
  <dc:creator>Patty Cook</dc:creator>
  <cp:lastModifiedBy>Terry Cowan</cp:lastModifiedBy>
  <cp:revision>90</cp:revision>
  <dcterms:created xsi:type="dcterms:W3CDTF">2014-01-31T13:32:51Z</dcterms:created>
  <dcterms:modified xsi:type="dcterms:W3CDTF">2017-01-11T17:35:09Z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0x0101007A539094F7675F4C9472ADA00464F16E</vt:lpwstr>
  </property>
</Properties>
</file>